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05F5D-0657-4C52-B3F9-074A6826B9A8}" type="datetimeFigureOut">
              <a:rPr lang="en-AU" smtClean="0"/>
              <a:t>2/04/2012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7B7F3-93CF-4AD4-AD6E-3EA05BF419F0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</dc:creator>
  <cp:lastModifiedBy>ITS</cp:lastModifiedBy>
  <cp:revision>1</cp:revision>
  <dcterms:created xsi:type="dcterms:W3CDTF">2012-04-02T01:29:11Z</dcterms:created>
  <dcterms:modified xsi:type="dcterms:W3CDTF">2012-04-02T01:29:54Z</dcterms:modified>
</cp:coreProperties>
</file>